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3"/>
  </p:sldMasterIdLst>
  <p:notesMasterIdLst>
    <p:notesMasterId r:id="rId7"/>
  </p:notesMasterIdLst>
  <p:sldIdLst>
    <p:sldId id="256" r:id="rId4"/>
    <p:sldId id="268" r:id="rId5"/>
    <p:sldId id="267" r:id="rId6"/>
  </p:sldIdLst>
  <p:sldSz cx="9144000" cy="6858000" type="screen4x3"/>
  <p:notesSz cx="6797675" cy="9856788"/>
  <p:defaultTextStyle>
    <a:defPPr>
      <a:defRPr lang="fr-FR"/>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5" d="100"/>
          <a:sy n="75" d="100"/>
        </p:scale>
        <p:origin x="1594" y="43"/>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Master" Target="slideMasters/slideMaster1.xml"/><Relationship Id="rId7" Type="http://schemas.openxmlformats.org/officeDocument/2006/relationships/notesMaster" Target="notesMasters/notesMaster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tableStyles" Target="tableStyles.xml"/><Relationship Id="rId5" Type="http://schemas.openxmlformats.org/officeDocument/2006/relationships/slide" Target="slides/slide2.xml"/><Relationship Id="rId10"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075D01DD-7B29-1582-925B-F8AE945AD7D5}"/>
              </a:ext>
            </a:extLst>
          </p:cNvPr>
          <p:cNvSpPr>
            <a:spLocks noGrp="1"/>
          </p:cNvSpPr>
          <p:nvPr>
            <p:ph type="hdr" sz="quarter"/>
          </p:nvPr>
        </p:nvSpPr>
        <p:spPr>
          <a:xfrm>
            <a:off x="0" y="0"/>
            <a:ext cx="2946400" cy="492125"/>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fr-FR"/>
          </a:p>
        </p:txBody>
      </p:sp>
      <p:sp>
        <p:nvSpPr>
          <p:cNvPr id="3" name="Espace réservé de la date 2">
            <a:extLst>
              <a:ext uri="{FF2B5EF4-FFF2-40B4-BE49-F238E27FC236}">
                <a16:creationId xmlns:a16="http://schemas.microsoft.com/office/drawing/2014/main" id="{52789975-8F81-A3D3-77D4-B033CC7A030E}"/>
              </a:ext>
            </a:extLst>
          </p:cNvPr>
          <p:cNvSpPr>
            <a:spLocks noGrp="1"/>
          </p:cNvSpPr>
          <p:nvPr>
            <p:ph type="dt" idx="1"/>
          </p:nvPr>
        </p:nvSpPr>
        <p:spPr>
          <a:xfrm>
            <a:off x="3849688" y="0"/>
            <a:ext cx="2946400" cy="492125"/>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935B6B6B-31EA-4E72-AC20-4C84F4E20784}" type="datetimeFigureOut">
              <a:rPr lang="fr-FR"/>
              <a:pPr>
                <a:defRPr/>
              </a:pPr>
              <a:t>03/05/2026</a:t>
            </a:fld>
            <a:endParaRPr lang="fr-FR"/>
          </a:p>
        </p:txBody>
      </p:sp>
      <p:sp>
        <p:nvSpPr>
          <p:cNvPr id="4" name="Espace réservé de l'image des diapositives 3">
            <a:extLst>
              <a:ext uri="{FF2B5EF4-FFF2-40B4-BE49-F238E27FC236}">
                <a16:creationId xmlns:a16="http://schemas.microsoft.com/office/drawing/2014/main" id="{856A4090-DCAD-C80B-CD7E-7AB3442BA289}"/>
              </a:ext>
            </a:extLst>
          </p:cNvPr>
          <p:cNvSpPr>
            <a:spLocks noGrp="1" noRot="1" noChangeAspect="1"/>
          </p:cNvSpPr>
          <p:nvPr>
            <p:ph type="sldImg" idx="2"/>
          </p:nvPr>
        </p:nvSpPr>
        <p:spPr>
          <a:xfrm>
            <a:off x="935038" y="739775"/>
            <a:ext cx="4927600" cy="3695700"/>
          </a:xfrm>
          <a:prstGeom prst="rect">
            <a:avLst/>
          </a:prstGeom>
          <a:noFill/>
          <a:ln w="12700">
            <a:solidFill>
              <a:prstClr val="black"/>
            </a:solidFill>
          </a:ln>
        </p:spPr>
        <p:txBody>
          <a:bodyPr vert="horz" lIns="91440" tIns="45720" rIns="91440" bIns="45720" rtlCol="0" anchor="ctr"/>
          <a:lstStyle/>
          <a:p>
            <a:pPr lvl="0"/>
            <a:endParaRPr lang="fr-FR" noProof="0"/>
          </a:p>
        </p:txBody>
      </p:sp>
      <p:sp>
        <p:nvSpPr>
          <p:cNvPr id="5" name="Espace réservé des commentaires 4">
            <a:extLst>
              <a:ext uri="{FF2B5EF4-FFF2-40B4-BE49-F238E27FC236}">
                <a16:creationId xmlns:a16="http://schemas.microsoft.com/office/drawing/2014/main" id="{4D19CC66-579D-4AFB-7F8A-9BDA17D8476C}"/>
              </a:ext>
            </a:extLst>
          </p:cNvPr>
          <p:cNvSpPr>
            <a:spLocks noGrp="1"/>
          </p:cNvSpPr>
          <p:nvPr>
            <p:ph type="body" sz="quarter" idx="3"/>
          </p:nvPr>
        </p:nvSpPr>
        <p:spPr>
          <a:xfrm>
            <a:off x="679450" y="4681538"/>
            <a:ext cx="5438775" cy="4435475"/>
          </a:xfrm>
          <a:prstGeom prst="rect">
            <a:avLst/>
          </a:prstGeom>
        </p:spPr>
        <p:txBody>
          <a:bodyPr vert="horz" lIns="91440" tIns="45720" rIns="91440" bIns="45720" rtlCol="0">
            <a:normAutofit/>
          </a:bodyPr>
          <a:lstStyle/>
          <a:p>
            <a:pPr lvl="0"/>
            <a:r>
              <a:rPr lang="fr-FR" noProof="0"/>
              <a:t>Cliquez pour modifier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6" name="Espace réservé du pied de page 5">
            <a:extLst>
              <a:ext uri="{FF2B5EF4-FFF2-40B4-BE49-F238E27FC236}">
                <a16:creationId xmlns:a16="http://schemas.microsoft.com/office/drawing/2014/main" id="{9FA4F280-8BA1-5834-6A62-90E770EA4D75}"/>
              </a:ext>
            </a:extLst>
          </p:cNvPr>
          <p:cNvSpPr>
            <a:spLocks noGrp="1"/>
          </p:cNvSpPr>
          <p:nvPr>
            <p:ph type="ftr" sz="quarter" idx="4"/>
          </p:nvPr>
        </p:nvSpPr>
        <p:spPr>
          <a:xfrm>
            <a:off x="0" y="9361488"/>
            <a:ext cx="2946400" cy="493712"/>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fr-FR"/>
          </a:p>
        </p:txBody>
      </p:sp>
      <p:sp>
        <p:nvSpPr>
          <p:cNvPr id="7" name="Espace réservé du numéro de diapositive 6">
            <a:extLst>
              <a:ext uri="{FF2B5EF4-FFF2-40B4-BE49-F238E27FC236}">
                <a16:creationId xmlns:a16="http://schemas.microsoft.com/office/drawing/2014/main" id="{2BEDC3F5-F0B2-25F0-4885-F8C84D26369B}"/>
              </a:ext>
            </a:extLst>
          </p:cNvPr>
          <p:cNvSpPr>
            <a:spLocks noGrp="1"/>
          </p:cNvSpPr>
          <p:nvPr>
            <p:ph type="sldNum" sz="quarter" idx="5"/>
          </p:nvPr>
        </p:nvSpPr>
        <p:spPr>
          <a:xfrm>
            <a:off x="3849688" y="9361488"/>
            <a:ext cx="2946400" cy="493712"/>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23B82AE2-3206-4522-8A33-804465BFD2B2}" type="slidenum">
              <a:rPr lang="fr-FR" altLang="fr-FR"/>
              <a:pPr>
                <a:defRPr/>
              </a:pPr>
              <a:t>‹N°›</a:t>
            </a:fld>
            <a:endParaRPr lang="fr-FR" altLang="fr-F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Espace réservé de l'image des diapositives 1">
            <a:extLst>
              <a:ext uri="{FF2B5EF4-FFF2-40B4-BE49-F238E27FC236}">
                <a16:creationId xmlns:a16="http://schemas.microsoft.com/office/drawing/2014/main" id="{72003E2A-8332-2471-8715-2A0CD383227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Espace réservé des commentaires 2">
            <a:extLst>
              <a:ext uri="{FF2B5EF4-FFF2-40B4-BE49-F238E27FC236}">
                <a16:creationId xmlns:a16="http://schemas.microsoft.com/office/drawing/2014/main" id="{1A8FC5BD-89C0-EBEE-FF86-54B713CCC7C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fr-FR"/>
          </a:p>
        </p:txBody>
      </p:sp>
      <p:sp>
        <p:nvSpPr>
          <p:cNvPr id="4100" name="Espace réservé du numéro de diapositive 3">
            <a:extLst>
              <a:ext uri="{FF2B5EF4-FFF2-40B4-BE49-F238E27FC236}">
                <a16:creationId xmlns:a16="http://schemas.microsoft.com/office/drawing/2014/main" id="{8EC76131-90F4-5C7E-F55C-F0A11A13BA2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60D19C5D-DD9B-4139-AFC4-F8D1A877B2ED}" type="slidenum">
              <a:rPr lang="fr-FR" altLang="fr-FR" smtClean="0"/>
              <a:pPr>
                <a:spcBef>
                  <a:spcPct val="0"/>
                </a:spcBef>
              </a:pPr>
              <a:t>1</a:t>
            </a:fld>
            <a:endParaRPr lang="fr-FR" alt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25F948-6B2A-7790-F4EA-4F805406C2BB}"/>
            </a:ext>
          </a:extLst>
        </p:cNvPr>
        <p:cNvGrpSpPr/>
        <p:nvPr/>
      </p:nvGrpSpPr>
      <p:grpSpPr>
        <a:xfrm>
          <a:off x="0" y="0"/>
          <a:ext cx="0" cy="0"/>
          <a:chOff x="0" y="0"/>
          <a:chExt cx="0" cy="0"/>
        </a:xfrm>
      </p:grpSpPr>
      <p:sp>
        <p:nvSpPr>
          <p:cNvPr id="4098" name="Espace réservé de l'image des diapositives 1">
            <a:extLst>
              <a:ext uri="{FF2B5EF4-FFF2-40B4-BE49-F238E27FC236}">
                <a16:creationId xmlns:a16="http://schemas.microsoft.com/office/drawing/2014/main" id="{F94D31BB-BC85-0C0B-9C52-2B328102BF6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Espace réservé des commentaires 2">
            <a:extLst>
              <a:ext uri="{FF2B5EF4-FFF2-40B4-BE49-F238E27FC236}">
                <a16:creationId xmlns:a16="http://schemas.microsoft.com/office/drawing/2014/main" id="{097CE096-EBA4-D977-464C-597775CAF85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fr-FR"/>
          </a:p>
        </p:txBody>
      </p:sp>
      <p:sp>
        <p:nvSpPr>
          <p:cNvPr id="4100" name="Espace réservé du numéro de diapositive 3">
            <a:extLst>
              <a:ext uri="{FF2B5EF4-FFF2-40B4-BE49-F238E27FC236}">
                <a16:creationId xmlns:a16="http://schemas.microsoft.com/office/drawing/2014/main" id="{01B5501D-3F27-5816-2FB2-2A3134F4D15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60D19C5D-DD9B-4139-AFC4-F8D1A877B2ED}" type="slidenum">
              <a:rPr lang="fr-FR" altLang="fr-FR" smtClean="0"/>
              <a:pPr>
                <a:spcBef>
                  <a:spcPct val="0"/>
                </a:spcBef>
              </a:pPr>
              <a:t>2</a:t>
            </a:fld>
            <a:endParaRPr lang="fr-FR" altLang="fr-FR"/>
          </a:p>
        </p:txBody>
      </p:sp>
    </p:spTree>
    <p:extLst>
      <p:ext uri="{BB962C8B-B14F-4D97-AF65-F5344CB8AC3E}">
        <p14:creationId xmlns:p14="http://schemas.microsoft.com/office/powerpoint/2010/main" val="22868186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1178DA-CB13-01C3-DD0D-B2C927F2B310}"/>
            </a:ext>
          </a:extLst>
        </p:cNvPr>
        <p:cNvGrpSpPr/>
        <p:nvPr/>
      </p:nvGrpSpPr>
      <p:grpSpPr>
        <a:xfrm>
          <a:off x="0" y="0"/>
          <a:ext cx="0" cy="0"/>
          <a:chOff x="0" y="0"/>
          <a:chExt cx="0" cy="0"/>
        </a:xfrm>
      </p:grpSpPr>
      <p:sp>
        <p:nvSpPr>
          <p:cNvPr id="4098" name="Espace réservé de l'image des diapositives 1">
            <a:extLst>
              <a:ext uri="{FF2B5EF4-FFF2-40B4-BE49-F238E27FC236}">
                <a16:creationId xmlns:a16="http://schemas.microsoft.com/office/drawing/2014/main" id="{492E9CEF-2A32-BF29-1A47-6659711572F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Espace réservé des commentaires 2">
            <a:extLst>
              <a:ext uri="{FF2B5EF4-FFF2-40B4-BE49-F238E27FC236}">
                <a16:creationId xmlns:a16="http://schemas.microsoft.com/office/drawing/2014/main" id="{39EC34FF-13F2-81A7-726C-FEAEB784D21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fr-FR"/>
          </a:p>
        </p:txBody>
      </p:sp>
      <p:sp>
        <p:nvSpPr>
          <p:cNvPr id="4100" name="Espace réservé du numéro de diapositive 3">
            <a:extLst>
              <a:ext uri="{FF2B5EF4-FFF2-40B4-BE49-F238E27FC236}">
                <a16:creationId xmlns:a16="http://schemas.microsoft.com/office/drawing/2014/main" id="{65427574-439A-8C80-42D9-F6C3A0F66BA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60D19C5D-DD9B-4139-AFC4-F8D1A877B2ED}" type="slidenum">
              <a:rPr lang="fr-FR" altLang="fr-FR" smtClean="0"/>
              <a:pPr>
                <a:spcBef>
                  <a:spcPct val="0"/>
                </a:spcBef>
              </a:pPr>
              <a:t>3</a:t>
            </a:fld>
            <a:endParaRPr lang="fr-FR" altLang="fr-FR"/>
          </a:p>
        </p:txBody>
      </p:sp>
    </p:spTree>
    <p:extLst>
      <p:ext uri="{BB962C8B-B14F-4D97-AF65-F5344CB8AC3E}">
        <p14:creationId xmlns:p14="http://schemas.microsoft.com/office/powerpoint/2010/main" val="32600060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Cliquez pour modifier le style du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Cliquez pour modifier le style des sous-titres du masque</a:t>
            </a:r>
          </a:p>
        </p:txBody>
      </p:sp>
      <p:sp>
        <p:nvSpPr>
          <p:cNvPr id="4" name="Espace réservé de la date 3">
            <a:extLst>
              <a:ext uri="{FF2B5EF4-FFF2-40B4-BE49-F238E27FC236}">
                <a16:creationId xmlns:a16="http://schemas.microsoft.com/office/drawing/2014/main" id="{C41A7121-1D4D-EEFF-D985-23C88DEBEAC1}"/>
              </a:ext>
            </a:extLst>
          </p:cNvPr>
          <p:cNvSpPr>
            <a:spLocks noGrp="1"/>
          </p:cNvSpPr>
          <p:nvPr>
            <p:ph type="dt" sz="half" idx="10"/>
          </p:nvPr>
        </p:nvSpPr>
        <p:spPr/>
        <p:txBody>
          <a:bodyPr/>
          <a:lstStyle>
            <a:lvl1pPr>
              <a:defRPr/>
            </a:lvl1pPr>
          </a:lstStyle>
          <a:p>
            <a:pPr>
              <a:defRPr/>
            </a:pPr>
            <a:fld id="{F0298D7F-ECA9-486B-90DE-9F6384CE46CD}" type="datetimeFigureOut">
              <a:rPr lang="fr-FR"/>
              <a:pPr>
                <a:defRPr/>
              </a:pPr>
              <a:t>03/05/2026</a:t>
            </a:fld>
            <a:endParaRPr lang="fr-FR"/>
          </a:p>
        </p:txBody>
      </p:sp>
      <p:sp>
        <p:nvSpPr>
          <p:cNvPr id="5" name="Espace réservé du pied de page 4">
            <a:extLst>
              <a:ext uri="{FF2B5EF4-FFF2-40B4-BE49-F238E27FC236}">
                <a16:creationId xmlns:a16="http://schemas.microsoft.com/office/drawing/2014/main" id="{FF7DF324-0EDF-731F-EF03-01D6BFE08032}"/>
              </a:ext>
            </a:extLst>
          </p:cNvPr>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a:extLst>
              <a:ext uri="{FF2B5EF4-FFF2-40B4-BE49-F238E27FC236}">
                <a16:creationId xmlns:a16="http://schemas.microsoft.com/office/drawing/2014/main" id="{8B670B84-D215-B3A3-8BBE-B1A763521E30}"/>
              </a:ext>
            </a:extLst>
          </p:cNvPr>
          <p:cNvSpPr>
            <a:spLocks noGrp="1"/>
          </p:cNvSpPr>
          <p:nvPr>
            <p:ph type="sldNum" sz="quarter" idx="12"/>
          </p:nvPr>
        </p:nvSpPr>
        <p:spPr/>
        <p:txBody>
          <a:bodyPr/>
          <a:lstStyle>
            <a:lvl1pPr>
              <a:defRPr/>
            </a:lvl1pPr>
          </a:lstStyle>
          <a:p>
            <a:pPr>
              <a:defRPr/>
            </a:pPr>
            <a:fld id="{DFB4C512-D705-4AFC-91F4-199B8FA6F629}" type="slidenum">
              <a:rPr lang="fr-FR" altLang="fr-FR"/>
              <a:pPr>
                <a:defRPr/>
              </a:pPr>
              <a:t>‹N°›</a:t>
            </a:fld>
            <a:endParaRPr lang="fr-FR" altLang="fr-FR"/>
          </a:p>
        </p:txBody>
      </p:sp>
    </p:spTree>
    <p:extLst>
      <p:ext uri="{BB962C8B-B14F-4D97-AF65-F5344CB8AC3E}">
        <p14:creationId xmlns:p14="http://schemas.microsoft.com/office/powerpoint/2010/main" val="36622594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A5AA6726-5F33-37DF-C796-43E3D87D4520}"/>
              </a:ext>
            </a:extLst>
          </p:cNvPr>
          <p:cNvSpPr>
            <a:spLocks noGrp="1"/>
          </p:cNvSpPr>
          <p:nvPr>
            <p:ph type="dt" sz="half" idx="10"/>
          </p:nvPr>
        </p:nvSpPr>
        <p:spPr/>
        <p:txBody>
          <a:bodyPr/>
          <a:lstStyle>
            <a:lvl1pPr>
              <a:defRPr/>
            </a:lvl1pPr>
          </a:lstStyle>
          <a:p>
            <a:pPr>
              <a:defRPr/>
            </a:pPr>
            <a:fld id="{6DB1AB38-38A5-4788-B7AA-84FA063D3BF9}" type="datetimeFigureOut">
              <a:rPr lang="fr-FR"/>
              <a:pPr>
                <a:defRPr/>
              </a:pPr>
              <a:t>03/05/2026</a:t>
            </a:fld>
            <a:endParaRPr lang="fr-FR"/>
          </a:p>
        </p:txBody>
      </p:sp>
      <p:sp>
        <p:nvSpPr>
          <p:cNvPr id="5" name="Espace réservé du pied de page 4">
            <a:extLst>
              <a:ext uri="{FF2B5EF4-FFF2-40B4-BE49-F238E27FC236}">
                <a16:creationId xmlns:a16="http://schemas.microsoft.com/office/drawing/2014/main" id="{6F0F74EC-AE85-2B8D-5EB2-151C3B859B2B}"/>
              </a:ext>
            </a:extLst>
          </p:cNvPr>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a:extLst>
              <a:ext uri="{FF2B5EF4-FFF2-40B4-BE49-F238E27FC236}">
                <a16:creationId xmlns:a16="http://schemas.microsoft.com/office/drawing/2014/main" id="{901421EC-A5CD-2EBD-5BFD-537D5283816B}"/>
              </a:ext>
            </a:extLst>
          </p:cNvPr>
          <p:cNvSpPr>
            <a:spLocks noGrp="1"/>
          </p:cNvSpPr>
          <p:nvPr>
            <p:ph type="sldNum" sz="quarter" idx="12"/>
          </p:nvPr>
        </p:nvSpPr>
        <p:spPr/>
        <p:txBody>
          <a:bodyPr/>
          <a:lstStyle>
            <a:lvl1pPr>
              <a:defRPr/>
            </a:lvl1pPr>
          </a:lstStyle>
          <a:p>
            <a:pPr>
              <a:defRPr/>
            </a:pPr>
            <a:fld id="{A8E6639E-24E0-4DEE-B9D5-6526AC1FB39B}" type="slidenum">
              <a:rPr lang="fr-FR" altLang="fr-FR"/>
              <a:pPr>
                <a:defRPr/>
              </a:pPr>
              <a:t>‹N°›</a:t>
            </a:fld>
            <a:endParaRPr lang="fr-FR" altLang="fr-FR"/>
          </a:p>
        </p:txBody>
      </p:sp>
    </p:spTree>
    <p:extLst>
      <p:ext uri="{BB962C8B-B14F-4D97-AF65-F5344CB8AC3E}">
        <p14:creationId xmlns:p14="http://schemas.microsoft.com/office/powerpoint/2010/main" val="39131837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a:t>Cliquez pour modifier le style du titre</a:t>
            </a: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8275D2D-CC30-4AAA-D509-A85F97FD9B69}"/>
              </a:ext>
            </a:extLst>
          </p:cNvPr>
          <p:cNvSpPr>
            <a:spLocks noGrp="1"/>
          </p:cNvSpPr>
          <p:nvPr>
            <p:ph type="dt" sz="half" idx="10"/>
          </p:nvPr>
        </p:nvSpPr>
        <p:spPr/>
        <p:txBody>
          <a:bodyPr/>
          <a:lstStyle>
            <a:lvl1pPr>
              <a:defRPr/>
            </a:lvl1pPr>
          </a:lstStyle>
          <a:p>
            <a:pPr>
              <a:defRPr/>
            </a:pPr>
            <a:fld id="{C5C94BC3-2404-43B5-9BE1-24094632D3C7}" type="datetimeFigureOut">
              <a:rPr lang="fr-FR"/>
              <a:pPr>
                <a:defRPr/>
              </a:pPr>
              <a:t>03/05/2026</a:t>
            </a:fld>
            <a:endParaRPr lang="fr-FR"/>
          </a:p>
        </p:txBody>
      </p:sp>
      <p:sp>
        <p:nvSpPr>
          <p:cNvPr id="5" name="Espace réservé du pied de page 4">
            <a:extLst>
              <a:ext uri="{FF2B5EF4-FFF2-40B4-BE49-F238E27FC236}">
                <a16:creationId xmlns:a16="http://schemas.microsoft.com/office/drawing/2014/main" id="{43FBDDFC-DD09-B6DA-2356-FD62654E101D}"/>
              </a:ext>
            </a:extLst>
          </p:cNvPr>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a:extLst>
              <a:ext uri="{FF2B5EF4-FFF2-40B4-BE49-F238E27FC236}">
                <a16:creationId xmlns:a16="http://schemas.microsoft.com/office/drawing/2014/main" id="{64E27C4D-9FB4-221F-A11A-B281F65DA4B8}"/>
              </a:ext>
            </a:extLst>
          </p:cNvPr>
          <p:cNvSpPr>
            <a:spLocks noGrp="1"/>
          </p:cNvSpPr>
          <p:nvPr>
            <p:ph type="sldNum" sz="quarter" idx="12"/>
          </p:nvPr>
        </p:nvSpPr>
        <p:spPr/>
        <p:txBody>
          <a:bodyPr/>
          <a:lstStyle>
            <a:lvl1pPr>
              <a:defRPr/>
            </a:lvl1pPr>
          </a:lstStyle>
          <a:p>
            <a:pPr>
              <a:defRPr/>
            </a:pPr>
            <a:fld id="{9A665417-15A0-4398-9268-E92E0BF3C780}" type="slidenum">
              <a:rPr lang="fr-FR" altLang="fr-FR"/>
              <a:pPr>
                <a:defRPr/>
              </a:pPr>
              <a:t>‹N°›</a:t>
            </a:fld>
            <a:endParaRPr lang="fr-FR" altLang="fr-FR"/>
          </a:p>
        </p:txBody>
      </p:sp>
    </p:spTree>
    <p:extLst>
      <p:ext uri="{BB962C8B-B14F-4D97-AF65-F5344CB8AC3E}">
        <p14:creationId xmlns:p14="http://schemas.microsoft.com/office/powerpoint/2010/main" val="30771680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5D11EE8D-AFE1-9036-3A46-7AE85D58F12B}"/>
              </a:ext>
            </a:extLst>
          </p:cNvPr>
          <p:cNvSpPr>
            <a:spLocks noGrp="1"/>
          </p:cNvSpPr>
          <p:nvPr>
            <p:ph type="dt" sz="half" idx="10"/>
          </p:nvPr>
        </p:nvSpPr>
        <p:spPr/>
        <p:txBody>
          <a:bodyPr/>
          <a:lstStyle>
            <a:lvl1pPr>
              <a:defRPr/>
            </a:lvl1pPr>
          </a:lstStyle>
          <a:p>
            <a:pPr>
              <a:defRPr/>
            </a:pPr>
            <a:fld id="{D4589723-E1FC-4CC8-824E-A8DAA61379B2}" type="datetimeFigureOut">
              <a:rPr lang="fr-FR"/>
              <a:pPr>
                <a:defRPr/>
              </a:pPr>
              <a:t>03/05/2026</a:t>
            </a:fld>
            <a:endParaRPr lang="fr-FR"/>
          </a:p>
        </p:txBody>
      </p:sp>
      <p:sp>
        <p:nvSpPr>
          <p:cNvPr id="5" name="Espace réservé du pied de page 4">
            <a:extLst>
              <a:ext uri="{FF2B5EF4-FFF2-40B4-BE49-F238E27FC236}">
                <a16:creationId xmlns:a16="http://schemas.microsoft.com/office/drawing/2014/main" id="{C7E47E9B-B711-4AAA-0752-2546607FA532}"/>
              </a:ext>
            </a:extLst>
          </p:cNvPr>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a:extLst>
              <a:ext uri="{FF2B5EF4-FFF2-40B4-BE49-F238E27FC236}">
                <a16:creationId xmlns:a16="http://schemas.microsoft.com/office/drawing/2014/main" id="{FA7087B5-897A-5AE5-0337-B84D8C628D1F}"/>
              </a:ext>
            </a:extLst>
          </p:cNvPr>
          <p:cNvSpPr>
            <a:spLocks noGrp="1"/>
          </p:cNvSpPr>
          <p:nvPr>
            <p:ph type="sldNum" sz="quarter" idx="12"/>
          </p:nvPr>
        </p:nvSpPr>
        <p:spPr/>
        <p:txBody>
          <a:bodyPr/>
          <a:lstStyle>
            <a:lvl1pPr>
              <a:defRPr/>
            </a:lvl1pPr>
          </a:lstStyle>
          <a:p>
            <a:pPr>
              <a:defRPr/>
            </a:pPr>
            <a:fld id="{9BD09960-6622-4259-9762-26A8DB98DF23}" type="slidenum">
              <a:rPr lang="fr-FR" altLang="fr-FR"/>
              <a:pPr>
                <a:defRPr/>
              </a:pPr>
              <a:t>‹N°›</a:t>
            </a:fld>
            <a:endParaRPr lang="fr-FR" altLang="fr-FR"/>
          </a:p>
        </p:txBody>
      </p:sp>
    </p:spTree>
    <p:extLst>
      <p:ext uri="{BB962C8B-B14F-4D97-AF65-F5344CB8AC3E}">
        <p14:creationId xmlns:p14="http://schemas.microsoft.com/office/powerpoint/2010/main" val="10215549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Cliquez pour modifier le style du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5EC047C7-8D14-F3E6-0C34-DEB03E612630}"/>
              </a:ext>
            </a:extLst>
          </p:cNvPr>
          <p:cNvSpPr>
            <a:spLocks noGrp="1"/>
          </p:cNvSpPr>
          <p:nvPr>
            <p:ph type="dt" sz="half" idx="10"/>
          </p:nvPr>
        </p:nvSpPr>
        <p:spPr/>
        <p:txBody>
          <a:bodyPr/>
          <a:lstStyle>
            <a:lvl1pPr>
              <a:defRPr/>
            </a:lvl1pPr>
          </a:lstStyle>
          <a:p>
            <a:pPr>
              <a:defRPr/>
            </a:pPr>
            <a:fld id="{9261D3B2-D1F6-4B48-8F88-988A1FF7A24B}" type="datetimeFigureOut">
              <a:rPr lang="fr-FR"/>
              <a:pPr>
                <a:defRPr/>
              </a:pPr>
              <a:t>03/05/2026</a:t>
            </a:fld>
            <a:endParaRPr lang="fr-FR"/>
          </a:p>
        </p:txBody>
      </p:sp>
      <p:sp>
        <p:nvSpPr>
          <p:cNvPr id="5" name="Espace réservé du pied de page 4">
            <a:extLst>
              <a:ext uri="{FF2B5EF4-FFF2-40B4-BE49-F238E27FC236}">
                <a16:creationId xmlns:a16="http://schemas.microsoft.com/office/drawing/2014/main" id="{C2F117F4-A9AF-900B-5A50-B5AAF95DCAD4}"/>
              </a:ext>
            </a:extLst>
          </p:cNvPr>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a:extLst>
              <a:ext uri="{FF2B5EF4-FFF2-40B4-BE49-F238E27FC236}">
                <a16:creationId xmlns:a16="http://schemas.microsoft.com/office/drawing/2014/main" id="{BCDD5272-A532-D9B8-FEB5-3E405D2C2211}"/>
              </a:ext>
            </a:extLst>
          </p:cNvPr>
          <p:cNvSpPr>
            <a:spLocks noGrp="1"/>
          </p:cNvSpPr>
          <p:nvPr>
            <p:ph type="sldNum" sz="quarter" idx="12"/>
          </p:nvPr>
        </p:nvSpPr>
        <p:spPr/>
        <p:txBody>
          <a:bodyPr/>
          <a:lstStyle>
            <a:lvl1pPr>
              <a:defRPr/>
            </a:lvl1pPr>
          </a:lstStyle>
          <a:p>
            <a:pPr>
              <a:defRPr/>
            </a:pPr>
            <a:fld id="{C1D11EC3-68D2-4793-8202-9C7759795D44}" type="slidenum">
              <a:rPr lang="fr-FR" altLang="fr-FR"/>
              <a:pPr>
                <a:defRPr/>
              </a:pPr>
              <a:t>‹N°›</a:t>
            </a:fld>
            <a:endParaRPr lang="fr-FR" altLang="fr-FR"/>
          </a:p>
        </p:txBody>
      </p:sp>
    </p:spTree>
    <p:extLst>
      <p:ext uri="{BB962C8B-B14F-4D97-AF65-F5344CB8AC3E}">
        <p14:creationId xmlns:p14="http://schemas.microsoft.com/office/powerpoint/2010/main" val="33802558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3">
            <a:extLst>
              <a:ext uri="{FF2B5EF4-FFF2-40B4-BE49-F238E27FC236}">
                <a16:creationId xmlns:a16="http://schemas.microsoft.com/office/drawing/2014/main" id="{C79A27C7-7272-B5FE-FF85-29A4BD1B4F64}"/>
              </a:ext>
            </a:extLst>
          </p:cNvPr>
          <p:cNvSpPr>
            <a:spLocks noGrp="1"/>
          </p:cNvSpPr>
          <p:nvPr>
            <p:ph type="dt" sz="half" idx="10"/>
          </p:nvPr>
        </p:nvSpPr>
        <p:spPr/>
        <p:txBody>
          <a:bodyPr/>
          <a:lstStyle>
            <a:lvl1pPr>
              <a:defRPr/>
            </a:lvl1pPr>
          </a:lstStyle>
          <a:p>
            <a:pPr>
              <a:defRPr/>
            </a:pPr>
            <a:fld id="{B8062C3B-49ED-4B18-9512-E75B0599BEC6}" type="datetimeFigureOut">
              <a:rPr lang="fr-FR"/>
              <a:pPr>
                <a:defRPr/>
              </a:pPr>
              <a:t>03/05/2026</a:t>
            </a:fld>
            <a:endParaRPr lang="fr-FR"/>
          </a:p>
        </p:txBody>
      </p:sp>
      <p:sp>
        <p:nvSpPr>
          <p:cNvPr id="6" name="Espace réservé du pied de page 4">
            <a:extLst>
              <a:ext uri="{FF2B5EF4-FFF2-40B4-BE49-F238E27FC236}">
                <a16:creationId xmlns:a16="http://schemas.microsoft.com/office/drawing/2014/main" id="{5CDC51AB-D4E8-FA7D-E0BD-68033403167A}"/>
              </a:ext>
            </a:extLst>
          </p:cNvPr>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a:extLst>
              <a:ext uri="{FF2B5EF4-FFF2-40B4-BE49-F238E27FC236}">
                <a16:creationId xmlns:a16="http://schemas.microsoft.com/office/drawing/2014/main" id="{A00805E9-DB84-EABD-CD7A-6C95638892D1}"/>
              </a:ext>
            </a:extLst>
          </p:cNvPr>
          <p:cNvSpPr>
            <a:spLocks noGrp="1"/>
          </p:cNvSpPr>
          <p:nvPr>
            <p:ph type="sldNum" sz="quarter" idx="12"/>
          </p:nvPr>
        </p:nvSpPr>
        <p:spPr/>
        <p:txBody>
          <a:bodyPr/>
          <a:lstStyle>
            <a:lvl1pPr>
              <a:defRPr/>
            </a:lvl1pPr>
          </a:lstStyle>
          <a:p>
            <a:pPr>
              <a:defRPr/>
            </a:pPr>
            <a:fld id="{E8C1C019-3D63-4F4E-992F-904EB8EFCF36}" type="slidenum">
              <a:rPr lang="fr-FR" altLang="fr-FR"/>
              <a:pPr>
                <a:defRPr/>
              </a:pPr>
              <a:t>‹N°›</a:t>
            </a:fld>
            <a:endParaRPr lang="fr-FR" altLang="fr-FR"/>
          </a:p>
        </p:txBody>
      </p:sp>
    </p:spTree>
    <p:extLst>
      <p:ext uri="{BB962C8B-B14F-4D97-AF65-F5344CB8AC3E}">
        <p14:creationId xmlns:p14="http://schemas.microsoft.com/office/powerpoint/2010/main" val="33438971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Cliquez pour modifier le style du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3">
            <a:extLst>
              <a:ext uri="{FF2B5EF4-FFF2-40B4-BE49-F238E27FC236}">
                <a16:creationId xmlns:a16="http://schemas.microsoft.com/office/drawing/2014/main" id="{0D32DCA9-C536-0261-CEFB-312323F7F5B4}"/>
              </a:ext>
            </a:extLst>
          </p:cNvPr>
          <p:cNvSpPr>
            <a:spLocks noGrp="1"/>
          </p:cNvSpPr>
          <p:nvPr>
            <p:ph type="dt" sz="half" idx="10"/>
          </p:nvPr>
        </p:nvSpPr>
        <p:spPr/>
        <p:txBody>
          <a:bodyPr/>
          <a:lstStyle>
            <a:lvl1pPr>
              <a:defRPr/>
            </a:lvl1pPr>
          </a:lstStyle>
          <a:p>
            <a:pPr>
              <a:defRPr/>
            </a:pPr>
            <a:fld id="{921500F8-3FE9-4EB1-9CF4-38E9FBE0D8BC}" type="datetimeFigureOut">
              <a:rPr lang="fr-FR"/>
              <a:pPr>
                <a:defRPr/>
              </a:pPr>
              <a:t>03/05/2026</a:t>
            </a:fld>
            <a:endParaRPr lang="fr-FR"/>
          </a:p>
        </p:txBody>
      </p:sp>
      <p:sp>
        <p:nvSpPr>
          <p:cNvPr id="8" name="Espace réservé du pied de page 4">
            <a:extLst>
              <a:ext uri="{FF2B5EF4-FFF2-40B4-BE49-F238E27FC236}">
                <a16:creationId xmlns:a16="http://schemas.microsoft.com/office/drawing/2014/main" id="{0FBC8B1E-4D04-52AA-1942-FCDDB615CFCA}"/>
              </a:ext>
            </a:extLst>
          </p:cNvPr>
          <p:cNvSpPr>
            <a:spLocks noGrp="1"/>
          </p:cNvSpPr>
          <p:nvPr>
            <p:ph type="ftr" sz="quarter" idx="11"/>
          </p:nvPr>
        </p:nvSpPr>
        <p:spPr/>
        <p:txBody>
          <a:bodyPr/>
          <a:lstStyle>
            <a:lvl1pPr>
              <a:defRPr/>
            </a:lvl1pPr>
          </a:lstStyle>
          <a:p>
            <a:pPr>
              <a:defRPr/>
            </a:pPr>
            <a:endParaRPr lang="fr-FR"/>
          </a:p>
        </p:txBody>
      </p:sp>
      <p:sp>
        <p:nvSpPr>
          <p:cNvPr id="9" name="Espace réservé du numéro de diapositive 5">
            <a:extLst>
              <a:ext uri="{FF2B5EF4-FFF2-40B4-BE49-F238E27FC236}">
                <a16:creationId xmlns:a16="http://schemas.microsoft.com/office/drawing/2014/main" id="{6835ACE5-8CFD-3C7C-1934-1D37F2B28B8E}"/>
              </a:ext>
            </a:extLst>
          </p:cNvPr>
          <p:cNvSpPr>
            <a:spLocks noGrp="1"/>
          </p:cNvSpPr>
          <p:nvPr>
            <p:ph type="sldNum" sz="quarter" idx="12"/>
          </p:nvPr>
        </p:nvSpPr>
        <p:spPr/>
        <p:txBody>
          <a:bodyPr/>
          <a:lstStyle>
            <a:lvl1pPr>
              <a:defRPr/>
            </a:lvl1pPr>
          </a:lstStyle>
          <a:p>
            <a:pPr>
              <a:defRPr/>
            </a:pPr>
            <a:fld id="{E967B52F-AB0F-4042-AC32-80D22E01F7BB}" type="slidenum">
              <a:rPr lang="fr-FR" altLang="fr-FR"/>
              <a:pPr>
                <a:defRPr/>
              </a:pPr>
              <a:t>‹N°›</a:t>
            </a:fld>
            <a:endParaRPr lang="fr-FR" altLang="fr-FR"/>
          </a:p>
        </p:txBody>
      </p:sp>
    </p:spTree>
    <p:extLst>
      <p:ext uri="{BB962C8B-B14F-4D97-AF65-F5344CB8AC3E}">
        <p14:creationId xmlns:p14="http://schemas.microsoft.com/office/powerpoint/2010/main" val="15685139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e la date 3">
            <a:extLst>
              <a:ext uri="{FF2B5EF4-FFF2-40B4-BE49-F238E27FC236}">
                <a16:creationId xmlns:a16="http://schemas.microsoft.com/office/drawing/2014/main" id="{E171C77B-FD4C-1349-82E7-B9A0B05F3D3A}"/>
              </a:ext>
            </a:extLst>
          </p:cNvPr>
          <p:cNvSpPr>
            <a:spLocks noGrp="1"/>
          </p:cNvSpPr>
          <p:nvPr>
            <p:ph type="dt" sz="half" idx="10"/>
          </p:nvPr>
        </p:nvSpPr>
        <p:spPr/>
        <p:txBody>
          <a:bodyPr/>
          <a:lstStyle>
            <a:lvl1pPr>
              <a:defRPr/>
            </a:lvl1pPr>
          </a:lstStyle>
          <a:p>
            <a:pPr>
              <a:defRPr/>
            </a:pPr>
            <a:fld id="{C1B239D2-EA54-43BD-9250-BFF004801808}" type="datetimeFigureOut">
              <a:rPr lang="fr-FR"/>
              <a:pPr>
                <a:defRPr/>
              </a:pPr>
              <a:t>03/05/2026</a:t>
            </a:fld>
            <a:endParaRPr lang="fr-FR"/>
          </a:p>
        </p:txBody>
      </p:sp>
      <p:sp>
        <p:nvSpPr>
          <p:cNvPr id="4" name="Espace réservé du pied de page 4">
            <a:extLst>
              <a:ext uri="{FF2B5EF4-FFF2-40B4-BE49-F238E27FC236}">
                <a16:creationId xmlns:a16="http://schemas.microsoft.com/office/drawing/2014/main" id="{5F0C7947-0142-4945-02B0-ED6EF7CE5CF3}"/>
              </a:ext>
            </a:extLst>
          </p:cNvPr>
          <p:cNvSpPr>
            <a:spLocks noGrp="1"/>
          </p:cNvSpPr>
          <p:nvPr>
            <p:ph type="ftr" sz="quarter" idx="11"/>
          </p:nvPr>
        </p:nvSpPr>
        <p:spPr/>
        <p:txBody>
          <a:bodyPr/>
          <a:lstStyle>
            <a:lvl1pPr>
              <a:defRPr/>
            </a:lvl1pPr>
          </a:lstStyle>
          <a:p>
            <a:pPr>
              <a:defRPr/>
            </a:pPr>
            <a:endParaRPr lang="fr-FR"/>
          </a:p>
        </p:txBody>
      </p:sp>
      <p:sp>
        <p:nvSpPr>
          <p:cNvPr id="5" name="Espace réservé du numéro de diapositive 5">
            <a:extLst>
              <a:ext uri="{FF2B5EF4-FFF2-40B4-BE49-F238E27FC236}">
                <a16:creationId xmlns:a16="http://schemas.microsoft.com/office/drawing/2014/main" id="{E38C564E-B719-5A42-78BE-32FB3EE3FCCB}"/>
              </a:ext>
            </a:extLst>
          </p:cNvPr>
          <p:cNvSpPr>
            <a:spLocks noGrp="1"/>
          </p:cNvSpPr>
          <p:nvPr>
            <p:ph type="sldNum" sz="quarter" idx="12"/>
          </p:nvPr>
        </p:nvSpPr>
        <p:spPr/>
        <p:txBody>
          <a:bodyPr/>
          <a:lstStyle>
            <a:lvl1pPr>
              <a:defRPr/>
            </a:lvl1pPr>
          </a:lstStyle>
          <a:p>
            <a:pPr>
              <a:defRPr/>
            </a:pPr>
            <a:fld id="{7748E05A-4411-41E8-B4D6-025DC2044BC9}" type="slidenum">
              <a:rPr lang="fr-FR" altLang="fr-FR"/>
              <a:pPr>
                <a:defRPr/>
              </a:pPr>
              <a:t>‹N°›</a:t>
            </a:fld>
            <a:endParaRPr lang="fr-FR" altLang="fr-FR"/>
          </a:p>
        </p:txBody>
      </p:sp>
    </p:spTree>
    <p:extLst>
      <p:ext uri="{BB962C8B-B14F-4D97-AF65-F5344CB8AC3E}">
        <p14:creationId xmlns:p14="http://schemas.microsoft.com/office/powerpoint/2010/main" val="13096000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a:extLst>
              <a:ext uri="{FF2B5EF4-FFF2-40B4-BE49-F238E27FC236}">
                <a16:creationId xmlns:a16="http://schemas.microsoft.com/office/drawing/2014/main" id="{70D02B92-67A9-7BC9-0F8F-81FD6D9E2E22}"/>
              </a:ext>
            </a:extLst>
          </p:cNvPr>
          <p:cNvSpPr>
            <a:spLocks noGrp="1"/>
          </p:cNvSpPr>
          <p:nvPr>
            <p:ph type="dt" sz="half" idx="10"/>
          </p:nvPr>
        </p:nvSpPr>
        <p:spPr/>
        <p:txBody>
          <a:bodyPr/>
          <a:lstStyle>
            <a:lvl1pPr>
              <a:defRPr/>
            </a:lvl1pPr>
          </a:lstStyle>
          <a:p>
            <a:pPr>
              <a:defRPr/>
            </a:pPr>
            <a:fld id="{641E8414-DA49-4688-B0AC-BD1033B60D61}" type="datetimeFigureOut">
              <a:rPr lang="fr-FR"/>
              <a:pPr>
                <a:defRPr/>
              </a:pPr>
              <a:t>03/05/2026</a:t>
            </a:fld>
            <a:endParaRPr lang="fr-FR"/>
          </a:p>
        </p:txBody>
      </p:sp>
      <p:sp>
        <p:nvSpPr>
          <p:cNvPr id="3" name="Espace réservé du pied de page 4">
            <a:extLst>
              <a:ext uri="{FF2B5EF4-FFF2-40B4-BE49-F238E27FC236}">
                <a16:creationId xmlns:a16="http://schemas.microsoft.com/office/drawing/2014/main" id="{B0896EDF-386F-8C98-31BE-7DCFBF92F802}"/>
              </a:ext>
            </a:extLst>
          </p:cNvPr>
          <p:cNvSpPr>
            <a:spLocks noGrp="1"/>
          </p:cNvSpPr>
          <p:nvPr>
            <p:ph type="ftr" sz="quarter" idx="11"/>
          </p:nvPr>
        </p:nvSpPr>
        <p:spPr/>
        <p:txBody>
          <a:bodyPr/>
          <a:lstStyle>
            <a:lvl1pPr>
              <a:defRPr/>
            </a:lvl1pPr>
          </a:lstStyle>
          <a:p>
            <a:pPr>
              <a:defRPr/>
            </a:pPr>
            <a:endParaRPr lang="fr-FR"/>
          </a:p>
        </p:txBody>
      </p:sp>
      <p:sp>
        <p:nvSpPr>
          <p:cNvPr id="4" name="Espace réservé du numéro de diapositive 5">
            <a:extLst>
              <a:ext uri="{FF2B5EF4-FFF2-40B4-BE49-F238E27FC236}">
                <a16:creationId xmlns:a16="http://schemas.microsoft.com/office/drawing/2014/main" id="{19745B47-F14E-D5EB-3A06-D47EEC01EDA2}"/>
              </a:ext>
            </a:extLst>
          </p:cNvPr>
          <p:cNvSpPr>
            <a:spLocks noGrp="1"/>
          </p:cNvSpPr>
          <p:nvPr>
            <p:ph type="sldNum" sz="quarter" idx="12"/>
          </p:nvPr>
        </p:nvSpPr>
        <p:spPr/>
        <p:txBody>
          <a:bodyPr/>
          <a:lstStyle>
            <a:lvl1pPr>
              <a:defRPr/>
            </a:lvl1pPr>
          </a:lstStyle>
          <a:p>
            <a:pPr>
              <a:defRPr/>
            </a:pPr>
            <a:fld id="{6853F2AF-A48F-4181-9ADF-41D4600BC94A}" type="slidenum">
              <a:rPr lang="fr-FR" altLang="fr-FR"/>
              <a:pPr>
                <a:defRPr/>
              </a:pPr>
              <a:t>‹N°›</a:t>
            </a:fld>
            <a:endParaRPr lang="fr-FR" altLang="fr-FR"/>
          </a:p>
        </p:txBody>
      </p:sp>
    </p:spTree>
    <p:extLst>
      <p:ext uri="{BB962C8B-B14F-4D97-AF65-F5344CB8AC3E}">
        <p14:creationId xmlns:p14="http://schemas.microsoft.com/office/powerpoint/2010/main" val="22272449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Cliquez pour modifier le style du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3">
            <a:extLst>
              <a:ext uri="{FF2B5EF4-FFF2-40B4-BE49-F238E27FC236}">
                <a16:creationId xmlns:a16="http://schemas.microsoft.com/office/drawing/2014/main" id="{4120B14E-AB82-C18D-F193-C84E8F9E81E4}"/>
              </a:ext>
            </a:extLst>
          </p:cNvPr>
          <p:cNvSpPr>
            <a:spLocks noGrp="1"/>
          </p:cNvSpPr>
          <p:nvPr>
            <p:ph type="dt" sz="half" idx="10"/>
          </p:nvPr>
        </p:nvSpPr>
        <p:spPr/>
        <p:txBody>
          <a:bodyPr/>
          <a:lstStyle>
            <a:lvl1pPr>
              <a:defRPr/>
            </a:lvl1pPr>
          </a:lstStyle>
          <a:p>
            <a:pPr>
              <a:defRPr/>
            </a:pPr>
            <a:fld id="{A3FA0234-ABE5-44C9-919F-6A8D3CF37356}" type="datetimeFigureOut">
              <a:rPr lang="fr-FR"/>
              <a:pPr>
                <a:defRPr/>
              </a:pPr>
              <a:t>03/05/2026</a:t>
            </a:fld>
            <a:endParaRPr lang="fr-FR"/>
          </a:p>
        </p:txBody>
      </p:sp>
      <p:sp>
        <p:nvSpPr>
          <p:cNvPr id="6" name="Espace réservé du pied de page 4">
            <a:extLst>
              <a:ext uri="{FF2B5EF4-FFF2-40B4-BE49-F238E27FC236}">
                <a16:creationId xmlns:a16="http://schemas.microsoft.com/office/drawing/2014/main" id="{D4A027E0-2269-F9C9-C9DA-0C9F7B27821E}"/>
              </a:ext>
            </a:extLst>
          </p:cNvPr>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a:extLst>
              <a:ext uri="{FF2B5EF4-FFF2-40B4-BE49-F238E27FC236}">
                <a16:creationId xmlns:a16="http://schemas.microsoft.com/office/drawing/2014/main" id="{09B0EC8C-C497-E79B-3776-7A47DFE94A5F}"/>
              </a:ext>
            </a:extLst>
          </p:cNvPr>
          <p:cNvSpPr>
            <a:spLocks noGrp="1"/>
          </p:cNvSpPr>
          <p:nvPr>
            <p:ph type="sldNum" sz="quarter" idx="12"/>
          </p:nvPr>
        </p:nvSpPr>
        <p:spPr/>
        <p:txBody>
          <a:bodyPr/>
          <a:lstStyle>
            <a:lvl1pPr>
              <a:defRPr/>
            </a:lvl1pPr>
          </a:lstStyle>
          <a:p>
            <a:pPr>
              <a:defRPr/>
            </a:pPr>
            <a:fld id="{0E35A34C-9940-4D5D-A8FD-EFF0648779C9}" type="slidenum">
              <a:rPr lang="fr-FR" altLang="fr-FR"/>
              <a:pPr>
                <a:defRPr/>
              </a:pPr>
              <a:t>‹N°›</a:t>
            </a:fld>
            <a:endParaRPr lang="fr-FR" altLang="fr-FR"/>
          </a:p>
        </p:txBody>
      </p:sp>
    </p:spTree>
    <p:extLst>
      <p:ext uri="{BB962C8B-B14F-4D97-AF65-F5344CB8AC3E}">
        <p14:creationId xmlns:p14="http://schemas.microsoft.com/office/powerpoint/2010/main" val="36945431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Cliquez pour modifier le style du titre</a:t>
            </a:r>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3">
            <a:extLst>
              <a:ext uri="{FF2B5EF4-FFF2-40B4-BE49-F238E27FC236}">
                <a16:creationId xmlns:a16="http://schemas.microsoft.com/office/drawing/2014/main" id="{FBBF5338-514D-75AE-3958-329EB45065B3}"/>
              </a:ext>
            </a:extLst>
          </p:cNvPr>
          <p:cNvSpPr>
            <a:spLocks noGrp="1"/>
          </p:cNvSpPr>
          <p:nvPr>
            <p:ph type="dt" sz="half" idx="10"/>
          </p:nvPr>
        </p:nvSpPr>
        <p:spPr/>
        <p:txBody>
          <a:bodyPr/>
          <a:lstStyle>
            <a:lvl1pPr>
              <a:defRPr/>
            </a:lvl1pPr>
          </a:lstStyle>
          <a:p>
            <a:pPr>
              <a:defRPr/>
            </a:pPr>
            <a:fld id="{16D2D91F-6D26-4965-93D0-B9F57DB6EC73}" type="datetimeFigureOut">
              <a:rPr lang="fr-FR"/>
              <a:pPr>
                <a:defRPr/>
              </a:pPr>
              <a:t>03/05/2026</a:t>
            </a:fld>
            <a:endParaRPr lang="fr-FR"/>
          </a:p>
        </p:txBody>
      </p:sp>
      <p:sp>
        <p:nvSpPr>
          <p:cNvPr id="6" name="Espace réservé du pied de page 4">
            <a:extLst>
              <a:ext uri="{FF2B5EF4-FFF2-40B4-BE49-F238E27FC236}">
                <a16:creationId xmlns:a16="http://schemas.microsoft.com/office/drawing/2014/main" id="{A72D70A9-174D-EAAE-F073-8BD519AA8E8D}"/>
              </a:ext>
            </a:extLst>
          </p:cNvPr>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a:extLst>
              <a:ext uri="{FF2B5EF4-FFF2-40B4-BE49-F238E27FC236}">
                <a16:creationId xmlns:a16="http://schemas.microsoft.com/office/drawing/2014/main" id="{1907071C-182A-95CF-8102-57161A2AFD5F}"/>
              </a:ext>
            </a:extLst>
          </p:cNvPr>
          <p:cNvSpPr>
            <a:spLocks noGrp="1"/>
          </p:cNvSpPr>
          <p:nvPr>
            <p:ph type="sldNum" sz="quarter" idx="12"/>
          </p:nvPr>
        </p:nvSpPr>
        <p:spPr/>
        <p:txBody>
          <a:bodyPr/>
          <a:lstStyle>
            <a:lvl1pPr>
              <a:defRPr/>
            </a:lvl1pPr>
          </a:lstStyle>
          <a:p>
            <a:pPr>
              <a:defRPr/>
            </a:pPr>
            <a:fld id="{A0B8EFAC-7565-4249-8B5F-91416EAEE68D}" type="slidenum">
              <a:rPr lang="fr-FR" altLang="fr-FR"/>
              <a:pPr>
                <a:defRPr/>
              </a:pPr>
              <a:t>‹N°›</a:t>
            </a:fld>
            <a:endParaRPr lang="fr-FR" altLang="fr-FR"/>
          </a:p>
        </p:txBody>
      </p:sp>
    </p:spTree>
    <p:extLst>
      <p:ext uri="{BB962C8B-B14F-4D97-AF65-F5344CB8AC3E}">
        <p14:creationId xmlns:p14="http://schemas.microsoft.com/office/powerpoint/2010/main" val="16109272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a:extLst>
              <a:ext uri="{FF2B5EF4-FFF2-40B4-BE49-F238E27FC236}">
                <a16:creationId xmlns:a16="http://schemas.microsoft.com/office/drawing/2014/main" id="{C2277558-4760-CAA0-48F2-28F8C4D39E11}"/>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fr-FR"/>
              <a:t>Cliquez pour modifier le style du titre</a:t>
            </a:r>
          </a:p>
        </p:txBody>
      </p:sp>
      <p:sp>
        <p:nvSpPr>
          <p:cNvPr id="1027" name="Espace réservé du texte 2">
            <a:extLst>
              <a:ext uri="{FF2B5EF4-FFF2-40B4-BE49-F238E27FC236}">
                <a16:creationId xmlns:a16="http://schemas.microsoft.com/office/drawing/2014/main" id="{BE243000-679E-78EF-0E64-D4F5D4362A9D}"/>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a:t>Cliquez pour modifier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p>
        </p:txBody>
      </p:sp>
      <p:sp>
        <p:nvSpPr>
          <p:cNvPr id="4" name="Espace réservé de la date 3">
            <a:extLst>
              <a:ext uri="{FF2B5EF4-FFF2-40B4-BE49-F238E27FC236}">
                <a16:creationId xmlns:a16="http://schemas.microsoft.com/office/drawing/2014/main" id="{000E2760-F3B5-5535-B7AC-CE5C4E6C049B}"/>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fld id="{9218131B-4E98-4844-BF3C-DED6F131BDA4}" type="datetimeFigureOut">
              <a:rPr lang="fr-FR"/>
              <a:pPr>
                <a:defRPr/>
              </a:pPr>
              <a:t>03/05/2026</a:t>
            </a:fld>
            <a:endParaRPr lang="fr-FR"/>
          </a:p>
        </p:txBody>
      </p:sp>
      <p:sp>
        <p:nvSpPr>
          <p:cNvPr id="5" name="Espace réservé du pied de page 4">
            <a:extLst>
              <a:ext uri="{FF2B5EF4-FFF2-40B4-BE49-F238E27FC236}">
                <a16:creationId xmlns:a16="http://schemas.microsoft.com/office/drawing/2014/main" id="{61E98838-5C1F-8749-05C3-4EAA78E6FCF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fr-FR"/>
          </a:p>
        </p:txBody>
      </p:sp>
      <p:sp>
        <p:nvSpPr>
          <p:cNvPr id="6" name="Espace réservé du numéro de diapositive 5">
            <a:extLst>
              <a:ext uri="{FF2B5EF4-FFF2-40B4-BE49-F238E27FC236}">
                <a16:creationId xmlns:a16="http://schemas.microsoft.com/office/drawing/2014/main" id="{3B567A99-F085-CD1E-FDBC-AD6EDC5BE1DC}"/>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D6C7735F-2F09-4359-982D-E9A5C26BDB5A}" type="slidenum">
              <a:rPr lang="fr-FR" altLang="fr-FR"/>
              <a:pPr>
                <a:defRPr/>
              </a:pPr>
              <a:t>‹N°›</a:t>
            </a:fld>
            <a:endParaRPr lang="fr-FR" alt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re 1">
            <a:extLst>
              <a:ext uri="{FF2B5EF4-FFF2-40B4-BE49-F238E27FC236}">
                <a16:creationId xmlns:a16="http://schemas.microsoft.com/office/drawing/2014/main" id="{2BF3269B-1A81-E620-3BF9-E71FAD876839}"/>
              </a:ext>
            </a:extLst>
          </p:cNvPr>
          <p:cNvSpPr>
            <a:spLocks noGrp="1"/>
          </p:cNvSpPr>
          <p:nvPr>
            <p:ph type="ctrTitle"/>
          </p:nvPr>
        </p:nvSpPr>
        <p:spPr>
          <a:xfrm>
            <a:off x="142875" y="1400175"/>
            <a:ext cx="8786813" cy="4621113"/>
          </a:xfrm>
          <a:ln>
            <a:solidFill>
              <a:schemeClr val="accent1"/>
            </a:solidFill>
            <a:miter lim="800000"/>
            <a:headEnd/>
            <a:tailEnd/>
          </a:ln>
        </p:spPr>
        <p:txBody>
          <a:bodyPr anchor="t"/>
          <a:lstStyle/>
          <a:p>
            <a:pPr algn="l" eaLnBrk="1" hangingPunct="1">
              <a:defRPr/>
            </a:pPr>
            <a:r>
              <a:rPr lang="fr-FR" altLang="fr-FR" sz="1400" dirty="0"/>
              <a:t>Opération 1 : </a:t>
            </a:r>
            <a:r>
              <a:rPr lang="fr-FR" altLang="fr-FR" sz="1400" i="1" dirty="0"/>
              <a:t>équivaut à la référence n°1 de l’architecte dans le tableau Excel Cadre de réponse 1.</a:t>
            </a:r>
            <a:br>
              <a:rPr lang="fr-FR" altLang="fr-FR" sz="1400" i="1" dirty="0"/>
            </a:br>
            <a:r>
              <a:rPr lang="fr-FR" altLang="fr-FR" sz="1100" i="1" dirty="0"/>
              <a:t>Mise en page libre en respectant la taille du cadre</a:t>
            </a:r>
            <a:br>
              <a:rPr lang="fr-FR" altLang="fr-FR" sz="1100" i="1" dirty="0"/>
            </a:br>
            <a:r>
              <a:rPr lang="fr-FR" altLang="fr-FR" sz="1100" i="1" dirty="0"/>
              <a:t>Aucune limitation de photos.  </a:t>
            </a:r>
            <a:br>
              <a:rPr lang="fr-FR" altLang="fr-FR" sz="1100" i="1" dirty="0"/>
            </a:br>
            <a:r>
              <a:rPr lang="fr-FR" altLang="fr-FR" sz="1100" i="1" dirty="0"/>
              <a:t>Afficher des photos des façades et des aménagements intérieurs.</a:t>
            </a:r>
            <a:endParaRPr lang="fr-FR" altLang="fr-FR" sz="1400" dirty="0">
              <a:highlight>
                <a:srgbClr val="FFFF00"/>
              </a:highlight>
            </a:endParaRPr>
          </a:p>
        </p:txBody>
      </p:sp>
      <p:sp>
        <p:nvSpPr>
          <p:cNvPr id="3076" name="ZoneTexte 6">
            <a:extLst>
              <a:ext uri="{FF2B5EF4-FFF2-40B4-BE49-F238E27FC236}">
                <a16:creationId xmlns:a16="http://schemas.microsoft.com/office/drawing/2014/main" id="{F58BFB96-1975-9E3D-C254-02C8E12589B5}"/>
              </a:ext>
            </a:extLst>
          </p:cNvPr>
          <p:cNvSpPr txBox="1">
            <a:spLocks noChangeArrowheads="1"/>
          </p:cNvSpPr>
          <p:nvPr/>
        </p:nvSpPr>
        <p:spPr bwMode="auto">
          <a:xfrm>
            <a:off x="0" y="188913"/>
            <a:ext cx="91440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lnSpc>
                <a:spcPct val="80000"/>
              </a:lnSpc>
              <a:buFontTx/>
              <a:buNone/>
            </a:pPr>
            <a:endParaRPr lang="fr-FR" altLang="fr-FR" sz="1400" b="1"/>
          </a:p>
        </p:txBody>
      </p:sp>
      <p:sp>
        <p:nvSpPr>
          <p:cNvPr id="3077" name="ZoneTexte 1">
            <a:extLst>
              <a:ext uri="{FF2B5EF4-FFF2-40B4-BE49-F238E27FC236}">
                <a16:creationId xmlns:a16="http://schemas.microsoft.com/office/drawing/2014/main" id="{AFD38F07-D308-58F0-EDCA-E88E2130AA46}"/>
              </a:ext>
            </a:extLst>
          </p:cNvPr>
          <p:cNvSpPr txBox="1">
            <a:spLocks noChangeArrowheads="1"/>
          </p:cNvSpPr>
          <p:nvPr/>
        </p:nvSpPr>
        <p:spPr bwMode="auto">
          <a:xfrm>
            <a:off x="142875" y="96838"/>
            <a:ext cx="8678863" cy="1261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fr-FR" altLang="fr-FR" sz="1600" dirty="0">
                <a:latin typeface="Arial" panose="020B0604020202020204" pitchFamily="34" charset="0"/>
              </a:rPr>
              <a:t>Nom de l’opération :</a:t>
            </a:r>
          </a:p>
          <a:p>
            <a:pPr eaLnBrk="1" hangingPunct="1">
              <a:spcBef>
                <a:spcPct val="0"/>
              </a:spcBef>
              <a:buFontTx/>
              <a:buNone/>
            </a:pPr>
            <a:r>
              <a:rPr lang="fr-FR" altLang="fr-FR" sz="1600" dirty="0">
                <a:latin typeface="Arial" panose="020B0604020202020204" pitchFamily="34" charset="0"/>
              </a:rPr>
              <a:t>Maître d’ouvrage :				Mission :</a:t>
            </a:r>
          </a:p>
          <a:p>
            <a:pPr eaLnBrk="1" hangingPunct="1">
              <a:spcBef>
                <a:spcPct val="0"/>
              </a:spcBef>
              <a:buFontTx/>
              <a:buNone/>
            </a:pPr>
            <a:r>
              <a:rPr lang="fr-FR" altLang="fr-FR" sz="1600" dirty="0">
                <a:latin typeface="Arial" panose="020B0604020202020204" pitchFamily="34" charset="0"/>
              </a:rPr>
              <a:t>Année concernée :				Montant travaux :</a:t>
            </a:r>
          </a:p>
          <a:p>
            <a:pPr eaLnBrk="1" hangingPunct="1">
              <a:spcBef>
                <a:spcPct val="0"/>
              </a:spcBef>
              <a:buFontTx/>
              <a:buNone/>
            </a:pPr>
            <a:r>
              <a:rPr lang="fr-FR" altLang="fr-FR" sz="2800" dirty="0">
                <a:latin typeface="Arial" panose="020B0604020202020204" pitchFamily="34" charset="0"/>
              </a:rPr>
              <a:t>□</a:t>
            </a:r>
            <a:r>
              <a:rPr lang="fr-FR" altLang="fr-FR" sz="1600" dirty="0">
                <a:latin typeface="Arial" panose="020B0604020202020204" pitchFamily="34" charset="0"/>
              </a:rPr>
              <a:t> Photo réelle	</a:t>
            </a:r>
            <a:r>
              <a:rPr lang="fr-FR" altLang="fr-FR" sz="2800" dirty="0">
                <a:latin typeface="Arial" panose="020B0604020202020204" pitchFamily="34" charset="0"/>
              </a:rPr>
              <a:t>□</a:t>
            </a:r>
            <a:r>
              <a:rPr lang="fr-FR" altLang="fr-FR" sz="1600" dirty="0">
                <a:latin typeface="Arial" panose="020B0604020202020204" pitchFamily="34" charset="0"/>
              </a:rPr>
              <a:t> Image de synthèse</a:t>
            </a:r>
          </a:p>
        </p:txBody>
      </p:sp>
      <p:sp>
        <p:nvSpPr>
          <p:cNvPr id="2" name="Sous-titre 1">
            <a:extLst>
              <a:ext uri="{FF2B5EF4-FFF2-40B4-BE49-F238E27FC236}">
                <a16:creationId xmlns:a16="http://schemas.microsoft.com/office/drawing/2014/main" id="{B3E6AEBD-86F2-2D2E-D24B-6D5C1F338447}"/>
              </a:ext>
            </a:extLst>
          </p:cNvPr>
          <p:cNvSpPr>
            <a:spLocks noGrp="1"/>
          </p:cNvSpPr>
          <p:nvPr>
            <p:ph type="subTitle" idx="1"/>
          </p:nvPr>
        </p:nvSpPr>
        <p:spPr/>
        <p:txBody>
          <a:bodyPr/>
          <a:lstStyle/>
          <a:p>
            <a:endParaRPr lang="fr-FR"/>
          </a:p>
        </p:txBody>
      </p:sp>
      <p:sp>
        <p:nvSpPr>
          <p:cNvPr id="4" name="Sous-titre 2">
            <a:extLst>
              <a:ext uri="{FF2B5EF4-FFF2-40B4-BE49-F238E27FC236}">
                <a16:creationId xmlns:a16="http://schemas.microsoft.com/office/drawing/2014/main" id="{107F2068-134F-E8D3-669B-93C44D3D6DC3}"/>
              </a:ext>
            </a:extLst>
          </p:cNvPr>
          <p:cNvSpPr txBox="1">
            <a:spLocks/>
          </p:cNvSpPr>
          <p:nvPr/>
        </p:nvSpPr>
        <p:spPr bwMode="auto">
          <a:xfrm>
            <a:off x="142875" y="6093296"/>
            <a:ext cx="8786813" cy="689075"/>
          </a:xfrm>
          <a:prstGeom prst="rect">
            <a:avLst/>
          </a:prstGeom>
          <a:solidFill>
            <a:schemeClr val="accent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fontScale="92500" lnSpcReduction="10000"/>
          </a:bodyPr>
          <a:lstStyle>
            <a:lvl1pPr marL="0" indent="0" algn="ctr" rtl="0" eaLnBrk="0" fontAlgn="base" hangingPunct="0">
              <a:spcBef>
                <a:spcPct val="20000"/>
              </a:spcBef>
              <a:spcAft>
                <a:spcPct val="0"/>
              </a:spcAft>
              <a:buFont typeface="Arial" panose="020B0604020202020204" pitchFamily="34"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panose="020B0604020202020204" pitchFamily="34"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panose="020B0604020202020204" pitchFamily="34"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fontAlgn="auto" hangingPunct="1">
              <a:spcAft>
                <a:spcPts val="0"/>
              </a:spcAft>
              <a:defRPr/>
            </a:pPr>
            <a:r>
              <a:rPr lang="fr-FR" sz="2000" b="1" dirty="0">
                <a:solidFill>
                  <a:schemeClr val="bg1"/>
                </a:solidFill>
              </a:rPr>
              <a:t>CANDIDAT N°</a:t>
            </a:r>
          </a:p>
          <a:p>
            <a:pPr eaLnBrk="1" fontAlgn="auto" hangingPunct="1">
              <a:spcAft>
                <a:spcPts val="0"/>
              </a:spcAft>
              <a:defRPr/>
            </a:pPr>
            <a:r>
              <a:rPr lang="fr-FR" sz="2000" b="1" dirty="0">
                <a:solidFill>
                  <a:schemeClr val="bg1"/>
                </a:solidFill>
              </a:rPr>
              <a:t>NOM : </a:t>
            </a:r>
            <a:r>
              <a:rPr lang="fr-FR" sz="2000" b="1" dirty="0">
                <a:solidFill>
                  <a:srgbClr val="FF0000"/>
                </a:solidFill>
              </a:rPr>
              <a:t>reporter le nom de l’architecte mandataire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34DCDA-BDF0-D29E-E289-81FA01A05BD1}"/>
            </a:ext>
          </a:extLst>
        </p:cNvPr>
        <p:cNvGrpSpPr/>
        <p:nvPr/>
      </p:nvGrpSpPr>
      <p:grpSpPr>
        <a:xfrm>
          <a:off x="0" y="0"/>
          <a:ext cx="0" cy="0"/>
          <a:chOff x="0" y="0"/>
          <a:chExt cx="0" cy="0"/>
        </a:xfrm>
      </p:grpSpPr>
      <p:sp>
        <p:nvSpPr>
          <p:cNvPr id="3074" name="Titre 1">
            <a:extLst>
              <a:ext uri="{FF2B5EF4-FFF2-40B4-BE49-F238E27FC236}">
                <a16:creationId xmlns:a16="http://schemas.microsoft.com/office/drawing/2014/main" id="{F728CD71-06ED-C081-FB2A-13E2000796C1}"/>
              </a:ext>
            </a:extLst>
          </p:cNvPr>
          <p:cNvSpPr>
            <a:spLocks noGrp="1"/>
          </p:cNvSpPr>
          <p:nvPr>
            <p:ph type="ctrTitle"/>
          </p:nvPr>
        </p:nvSpPr>
        <p:spPr>
          <a:xfrm>
            <a:off x="142875" y="1400175"/>
            <a:ext cx="8786813" cy="4621113"/>
          </a:xfrm>
          <a:ln>
            <a:solidFill>
              <a:schemeClr val="accent1"/>
            </a:solidFill>
            <a:miter lim="800000"/>
            <a:headEnd/>
            <a:tailEnd/>
          </a:ln>
        </p:spPr>
        <p:txBody>
          <a:bodyPr anchor="t"/>
          <a:lstStyle/>
          <a:p>
            <a:pPr algn="l" eaLnBrk="1" hangingPunct="1">
              <a:defRPr/>
            </a:pPr>
            <a:r>
              <a:rPr lang="fr-FR" altLang="fr-FR" sz="1400" dirty="0"/>
              <a:t>Opération 2 : </a:t>
            </a:r>
            <a:r>
              <a:rPr lang="fr-FR" altLang="fr-FR" sz="1400" i="1" dirty="0"/>
              <a:t>équivaut à la référence n°2 de l’architecte dans le tableau Excel Cadre de réponse 1.</a:t>
            </a:r>
            <a:br>
              <a:rPr lang="fr-FR" altLang="fr-FR" sz="1400" i="1" dirty="0"/>
            </a:br>
            <a:r>
              <a:rPr lang="fr-FR" altLang="fr-FR" sz="1100" i="1" dirty="0"/>
              <a:t>Mise en page libre en respectant la taille du cadre</a:t>
            </a:r>
            <a:br>
              <a:rPr lang="fr-FR" altLang="fr-FR" sz="1100" i="1" dirty="0"/>
            </a:br>
            <a:r>
              <a:rPr lang="fr-FR" altLang="fr-FR" sz="1100" i="1" dirty="0"/>
              <a:t>Aucune limitation de photos.  </a:t>
            </a:r>
            <a:br>
              <a:rPr lang="fr-FR" altLang="fr-FR" sz="1100" i="1" dirty="0"/>
            </a:br>
            <a:r>
              <a:rPr lang="fr-FR" altLang="fr-FR" sz="1100" i="1" dirty="0"/>
              <a:t>Afficher des photos des façades et des aménagements intérieurs.</a:t>
            </a:r>
            <a:endParaRPr lang="fr-FR" altLang="fr-FR" sz="1400" dirty="0">
              <a:highlight>
                <a:srgbClr val="FFFF00"/>
              </a:highlight>
            </a:endParaRPr>
          </a:p>
        </p:txBody>
      </p:sp>
      <p:sp>
        <p:nvSpPr>
          <p:cNvPr id="3076" name="ZoneTexte 6">
            <a:extLst>
              <a:ext uri="{FF2B5EF4-FFF2-40B4-BE49-F238E27FC236}">
                <a16:creationId xmlns:a16="http://schemas.microsoft.com/office/drawing/2014/main" id="{D8DA7F35-B4F7-613B-E72A-C6454F006BB0}"/>
              </a:ext>
            </a:extLst>
          </p:cNvPr>
          <p:cNvSpPr txBox="1">
            <a:spLocks noChangeArrowheads="1"/>
          </p:cNvSpPr>
          <p:nvPr/>
        </p:nvSpPr>
        <p:spPr bwMode="auto">
          <a:xfrm>
            <a:off x="0" y="188913"/>
            <a:ext cx="91440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lnSpc>
                <a:spcPct val="80000"/>
              </a:lnSpc>
              <a:buFontTx/>
              <a:buNone/>
            </a:pPr>
            <a:endParaRPr lang="fr-FR" altLang="fr-FR" sz="1400" b="1"/>
          </a:p>
        </p:txBody>
      </p:sp>
      <p:sp>
        <p:nvSpPr>
          <p:cNvPr id="3077" name="ZoneTexte 1">
            <a:extLst>
              <a:ext uri="{FF2B5EF4-FFF2-40B4-BE49-F238E27FC236}">
                <a16:creationId xmlns:a16="http://schemas.microsoft.com/office/drawing/2014/main" id="{8B0F16D9-2523-F8F6-7244-EE6FFFF8AFCC}"/>
              </a:ext>
            </a:extLst>
          </p:cNvPr>
          <p:cNvSpPr txBox="1">
            <a:spLocks noChangeArrowheads="1"/>
          </p:cNvSpPr>
          <p:nvPr/>
        </p:nvSpPr>
        <p:spPr bwMode="auto">
          <a:xfrm>
            <a:off x="142875" y="96838"/>
            <a:ext cx="8678863" cy="1261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fr-FR" altLang="fr-FR" sz="1600" dirty="0">
                <a:latin typeface="Arial" panose="020B0604020202020204" pitchFamily="34" charset="0"/>
              </a:rPr>
              <a:t>Nom de l’opération :</a:t>
            </a:r>
          </a:p>
          <a:p>
            <a:pPr eaLnBrk="1" hangingPunct="1">
              <a:spcBef>
                <a:spcPct val="0"/>
              </a:spcBef>
              <a:buFontTx/>
              <a:buNone/>
            </a:pPr>
            <a:r>
              <a:rPr lang="fr-FR" altLang="fr-FR" sz="1600" dirty="0">
                <a:latin typeface="Arial" panose="020B0604020202020204" pitchFamily="34" charset="0"/>
              </a:rPr>
              <a:t>Maître d’ouvrage :				Mission :</a:t>
            </a:r>
          </a:p>
          <a:p>
            <a:pPr eaLnBrk="1" hangingPunct="1">
              <a:spcBef>
                <a:spcPct val="0"/>
              </a:spcBef>
              <a:buFontTx/>
              <a:buNone/>
            </a:pPr>
            <a:r>
              <a:rPr lang="fr-FR" altLang="fr-FR" sz="1600" dirty="0">
                <a:latin typeface="Arial" panose="020B0604020202020204" pitchFamily="34" charset="0"/>
              </a:rPr>
              <a:t>Année concernée :				Montant travaux :</a:t>
            </a:r>
          </a:p>
          <a:p>
            <a:pPr eaLnBrk="1" hangingPunct="1">
              <a:spcBef>
                <a:spcPct val="0"/>
              </a:spcBef>
              <a:buFontTx/>
              <a:buNone/>
            </a:pPr>
            <a:r>
              <a:rPr lang="fr-FR" altLang="fr-FR" sz="2800" dirty="0">
                <a:latin typeface="Arial" panose="020B0604020202020204" pitchFamily="34" charset="0"/>
              </a:rPr>
              <a:t>□</a:t>
            </a:r>
            <a:r>
              <a:rPr lang="fr-FR" altLang="fr-FR" sz="1600" dirty="0">
                <a:latin typeface="Arial" panose="020B0604020202020204" pitchFamily="34" charset="0"/>
              </a:rPr>
              <a:t> Photo réelle	</a:t>
            </a:r>
            <a:r>
              <a:rPr lang="fr-FR" altLang="fr-FR" sz="2800" dirty="0">
                <a:latin typeface="Arial" panose="020B0604020202020204" pitchFamily="34" charset="0"/>
              </a:rPr>
              <a:t>□</a:t>
            </a:r>
            <a:r>
              <a:rPr lang="fr-FR" altLang="fr-FR" sz="1600" dirty="0">
                <a:latin typeface="Arial" panose="020B0604020202020204" pitchFamily="34" charset="0"/>
              </a:rPr>
              <a:t> Image de synthèse</a:t>
            </a:r>
          </a:p>
        </p:txBody>
      </p:sp>
      <p:sp>
        <p:nvSpPr>
          <p:cNvPr id="2" name="Sous-titre 1">
            <a:extLst>
              <a:ext uri="{FF2B5EF4-FFF2-40B4-BE49-F238E27FC236}">
                <a16:creationId xmlns:a16="http://schemas.microsoft.com/office/drawing/2014/main" id="{AEBC8088-F0E3-0F44-8639-D50F8311AD39}"/>
              </a:ext>
            </a:extLst>
          </p:cNvPr>
          <p:cNvSpPr>
            <a:spLocks noGrp="1"/>
          </p:cNvSpPr>
          <p:nvPr>
            <p:ph type="subTitle" idx="1"/>
          </p:nvPr>
        </p:nvSpPr>
        <p:spPr/>
        <p:txBody>
          <a:bodyPr/>
          <a:lstStyle/>
          <a:p>
            <a:endParaRPr lang="fr-FR"/>
          </a:p>
        </p:txBody>
      </p:sp>
      <p:sp>
        <p:nvSpPr>
          <p:cNvPr id="4" name="Sous-titre 2">
            <a:extLst>
              <a:ext uri="{FF2B5EF4-FFF2-40B4-BE49-F238E27FC236}">
                <a16:creationId xmlns:a16="http://schemas.microsoft.com/office/drawing/2014/main" id="{F2102843-907B-A87E-7B5E-83AECA9CB5CA}"/>
              </a:ext>
            </a:extLst>
          </p:cNvPr>
          <p:cNvSpPr txBox="1">
            <a:spLocks/>
          </p:cNvSpPr>
          <p:nvPr/>
        </p:nvSpPr>
        <p:spPr bwMode="auto">
          <a:xfrm>
            <a:off x="142875" y="6093296"/>
            <a:ext cx="8786813" cy="689075"/>
          </a:xfrm>
          <a:prstGeom prst="rect">
            <a:avLst/>
          </a:prstGeom>
          <a:solidFill>
            <a:schemeClr val="accent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fontScale="92500" lnSpcReduction="10000"/>
          </a:bodyPr>
          <a:lstStyle>
            <a:lvl1pPr marL="0" indent="0" algn="ctr" rtl="0" eaLnBrk="0" fontAlgn="base" hangingPunct="0">
              <a:spcBef>
                <a:spcPct val="20000"/>
              </a:spcBef>
              <a:spcAft>
                <a:spcPct val="0"/>
              </a:spcAft>
              <a:buFont typeface="Arial" panose="020B0604020202020204" pitchFamily="34"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panose="020B0604020202020204" pitchFamily="34"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panose="020B0604020202020204" pitchFamily="34"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fontAlgn="auto" hangingPunct="1">
              <a:spcAft>
                <a:spcPts val="0"/>
              </a:spcAft>
              <a:defRPr/>
            </a:pPr>
            <a:r>
              <a:rPr lang="fr-FR" sz="2000" b="1" dirty="0">
                <a:solidFill>
                  <a:schemeClr val="bg1"/>
                </a:solidFill>
              </a:rPr>
              <a:t>CANDIDAT N°</a:t>
            </a:r>
          </a:p>
          <a:p>
            <a:pPr eaLnBrk="1" fontAlgn="auto" hangingPunct="1">
              <a:spcAft>
                <a:spcPts val="0"/>
              </a:spcAft>
              <a:defRPr/>
            </a:pPr>
            <a:r>
              <a:rPr lang="fr-FR" sz="2000" b="1" dirty="0">
                <a:solidFill>
                  <a:schemeClr val="bg1"/>
                </a:solidFill>
              </a:rPr>
              <a:t>NOM : </a:t>
            </a:r>
            <a:r>
              <a:rPr lang="fr-FR" sz="2000" b="1" dirty="0">
                <a:solidFill>
                  <a:srgbClr val="FF0000"/>
                </a:solidFill>
              </a:rPr>
              <a:t>reporter le nom de l’architecte mandataire</a:t>
            </a:r>
          </a:p>
        </p:txBody>
      </p:sp>
    </p:spTree>
    <p:extLst>
      <p:ext uri="{BB962C8B-B14F-4D97-AF65-F5344CB8AC3E}">
        <p14:creationId xmlns:p14="http://schemas.microsoft.com/office/powerpoint/2010/main" val="28272839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6E7260-4D12-A00F-56D5-909A391D2361}"/>
            </a:ext>
          </a:extLst>
        </p:cNvPr>
        <p:cNvGrpSpPr/>
        <p:nvPr/>
      </p:nvGrpSpPr>
      <p:grpSpPr>
        <a:xfrm>
          <a:off x="0" y="0"/>
          <a:ext cx="0" cy="0"/>
          <a:chOff x="0" y="0"/>
          <a:chExt cx="0" cy="0"/>
        </a:xfrm>
      </p:grpSpPr>
      <p:sp>
        <p:nvSpPr>
          <p:cNvPr id="3074" name="Titre 1">
            <a:extLst>
              <a:ext uri="{FF2B5EF4-FFF2-40B4-BE49-F238E27FC236}">
                <a16:creationId xmlns:a16="http://schemas.microsoft.com/office/drawing/2014/main" id="{EB5AC786-AD11-EA3C-8706-837E658404CC}"/>
              </a:ext>
            </a:extLst>
          </p:cNvPr>
          <p:cNvSpPr>
            <a:spLocks noGrp="1"/>
          </p:cNvSpPr>
          <p:nvPr>
            <p:ph type="ctrTitle"/>
          </p:nvPr>
        </p:nvSpPr>
        <p:spPr>
          <a:xfrm>
            <a:off x="142875" y="1400175"/>
            <a:ext cx="8786813" cy="4621113"/>
          </a:xfrm>
          <a:ln>
            <a:solidFill>
              <a:schemeClr val="accent1"/>
            </a:solidFill>
            <a:miter lim="800000"/>
            <a:headEnd/>
            <a:tailEnd/>
          </a:ln>
        </p:spPr>
        <p:txBody>
          <a:bodyPr anchor="t"/>
          <a:lstStyle/>
          <a:p>
            <a:pPr algn="l" eaLnBrk="1" hangingPunct="1">
              <a:defRPr/>
            </a:pPr>
            <a:r>
              <a:rPr lang="fr-FR" altLang="fr-FR" sz="1400" dirty="0"/>
              <a:t>Opération 3 : </a:t>
            </a:r>
            <a:r>
              <a:rPr lang="fr-FR" altLang="fr-FR" sz="1400" i="1" dirty="0"/>
              <a:t>équivaut à la référence n°3 de l’architecte dans le tableau Excel Cadre de réponse 1.</a:t>
            </a:r>
            <a:br>
              <a:rPr lang="fr-FR" altLang="fr-FR" sz="1400" i="1" dirty="0"/>
            </a:br>
            <a:r>
              <a:rPr lang="fr-FR" altLang="fr-FR" sz="1100" i="1" dirty="0"/>
              <a:t>Mise en page libre en respectant la taille du cadre</a:t>
            </a:r>
            <a:br>
              <a:rPr lang="fr-FR" altLang="fr-FR" sz="1100" i="1" dirty="0"/>
            </a:br>
            <a:r>
              <a:rPr lang="fr-FR" altLang="fr-FR" sz="1100" i="1" dirty="0"/>
              <a:t>Aucune limitation de photos.  </a:t>
            </a:r>
            <a:br>
              <a:rPr lang="fr-FR" altLang="fr-FR" sz="1100" i="1" dirty="0"/>
            </a:br>
            <a:r>
              <a:rPr lang="fr-FR" altLang="fr-FR" sz="1100" i="1" dirty="0"/>
              <a:t>Afficher des photos des façades et des aménagements intérieurs.</a:t>
            </a:r>
            <a:endParaRPr lang="fr-FR" altLang="fr-FR" sz="1400" dirty="0">
              <a:highlight>
                <a:srgbClr val="FFFF00"/>
              </a:highlight>
            </a:endParaRPr>
          </a:p>
        </p:txBody>
      </p:sp>
      <p:sp>
        <p:nvSpPr>
          <p:cNvPr id="3076" name="ZoneTexte 6">
            <a:extLst>
              <a:ext uri="{FF2B5EF4-FFF2-40B4-BE49-F238E27FC236}">
                <a16:creationId xmlns:a16="http://schemas.microsoft.com/office/drawing/2014/main" id="{732CE651-2D38-32AA-138A-19E48BA38B18}"/>
              </a:ext>
            </a:extLst>
          </p:cNvPr>
          <p:cNvSpPr txBox="1">
            <a:spLocks noChangeArrowheads="1"/>
          </p:cNvSpPr>
          <p:nvPr/>
        </p:nvSpPr>
        <p:spPr bwMode="auto">
          <a:xfrm>
            <a:off x="0" y="188913"/>
            <a:ext cx="91440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lnSpc>
                <a:spcPct val="80000"/>
              </a:lnSpc>
              <a:buFontTx/>
              <a:buNone/>
            </a:pPr>
            <a:endParaRPr lang="fr-FR" altLang="fr-FR" sz="1400" b="1"/>
          </a:p>
        </p:txBody>
      </p:sp>
      <p:sp>
        <p:nvSpPr>
          <p:cNvPr id="3077" name="ZoneTexte 1">
            <a:extLst>
              <a:ext uri="{FF2B5EF4-FFF2-40B4-BE49-F238E27FC236}">
                <a16:creationId xmlns:a16="http://schemas.microsoft.com/office/drawing/2014/main" id="{07D44D4C-B12F-1D30-F5BF-BB66207D6E8F}"/>
              </a:ext>
            </a:extLst>
          </p:cNvPr>
          <p:cNvSpPr txBox="1">
            <a:spLocks noChangeArrowheads="1"/>
          </p:cNvSpPr>
          <p:nvPr/>
        </p:nvSpPr>
        <p:spPr bwMode="auto">
          <a:xfrm>
            <a:off x="142875" y="96838"/>
            <a:ext cx="8678863" cy="1261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fr-FR" altLang="fr-FR" sz="1600" dirty="0">
                <a:latin typeface="Arial" panose="020B0604020202020204" pitchFamily="34" charset="0"/>
              </a:rPr>
              <a:t>Nom de l’opération :</a:t>
            </a:r>
          </a:p>
          <a:p>
            <a:pPr eaLnBrk="1" hangingPunct="1">
              <a:spcBef>
                <a:spcPct val="0"/>
              </a:spcBef>
              <a:buFontTx/>
              <a:buNone/>
            </a:pPr>
            <a:r>
              <a:rPr lang="fr-FR" altLang="fr-FR" sz="1600" dirty="0">
                <a:latin typeface="Arial" panose="020B0604020202020204" pitchFamily="34" charset="0"/>
              </a:rPr>
              <a:t>Maître d’ouvrage :				Mission :</a:t>
            </a:r>
          </a:p>
          <a:p>
            <a:pPr eaLnBrk="1" hangingPunct="1">
              <a:spcBef>
                <a:spcPct val="0"/>
              </a:spcBef>
              <a:buFontTx/>
              <a:buNone/>
            </a:pPr>
            <a:r>
              <a:rPr lang="fr-FR" altLang="fr-FR" sz="1600" dirty="0">
                <a:latin typeface="Arial" panose="020B0604020202020204" pitchFamily="34" charset="0"/>
              </a:rPr>
              <a:t>Année concernée :				Montant travaux :</a:t>
            </a:r>
          </a:p>
          <a:p>
            <a:pPr eaLnBrk="1" hangingPunct="1">
              <a:spcBef>
                <a:spcPct val="0"/>
              </a:spcBef>
              <a:buFontTx/>
              <a:buNone/>
            </a:pPr>
            <a:r>
              <a:rPr lang="fr-FR" altLang="fr-FR" sz="2800" dirty="0">
                <a:latin typeface="Arial" panose="020B0604020202020204" pitchFamily="34" charset="0"/>
              </a:rPr>
              <a:t>□</a:t>
            </a:r>
            <a:r>
              <a:rPr lang="fr-FR" altLang="fr-FR" sz="1600" dirty="0">
                <a:latin typeface="Arial" panose="020B0604020202020204" pitchFamily="34" charset="0"/>
              </a:rPr>
              <a:t> Photo réelle	</a:t>
            </a:r>
            <a:r>
              <a:rPr lang="fr-FR" altLang="fr-FR" sz="2800" dirty="0">
                <a:latin typeface="Arial" panose="020B0604020202020204" pitchFamily="34" charset="0"/>
              </a:rPr>
              <a:t>□</a:t>
            </a:r>
            <a:r>
              <a:rPr lang="fr-FR" altLang="fr-FR" sz="1600" dirty="0">
                <a:latin typeface="Arial" panose="020B0604020202020204" pitchFamily="34" charset="0"/>
              </a:rPr>
              <a:t> Image de synthèse</a:t>
            </a:r>
          </a:p>
        </p:txBody>
      </p:sp>
      <p:sp>
        <p:nvSpPr>
          <p:cNvPr id="4" name="Sous-titre 3">
            <a:extLst>
              <a:ext uri="{FF2B5EF4-FFF2-40B4-BE49-F238E27FC236}">
                <a16:creationId xmlns:a16="http://schemas.microsoft.com/office/drawing/2014/main" id="{67588347-AED1-EDB6-EC21-747898463AAA}"/>
              </a:ext>
            </a:extLst>
          </p:cNvPr>
          <p:cNvSpPr>
            <a:spLocks noGrp="1"/>
          </p:cNvSpPr>
          <p:nvPr>
            <p:ph type="subTitle" idx="1"/>
          </p:nvPr>
        </p:nvSpPr>
        <p:spPr/>
        <p:txBody>
          <a:bodyPr/>
          <a:lstStyle/>
          <a:p>
            <a:endParaRPr lang="fr-FR"/>
          </a:p>
        </p:txBody>
      </p:sp>
      <p:sp>
        <p:nvSpPr>
          <p:cNvPr id="5" name="Sous-titre 2">
            <a:extLst>
              <a:ext uri="{FF2B5EF4-FFF2-40B4-BE49-F238E27FC236}">
                <a16:creationId xmlns:a16="http://schemas.microsoft.com/office/drawing/2014/main" id="{CAD423E6-50C4-1F1E-6250-00FA1C09F58D}"/>
              </a:ext>
            </a:extLst>
          </p:cNvPr>
          <p:cNvSpPr txBox="1">
            <a:spLocks/>
          </p:cNvSpPr>
          <p:nvPr/>
        </p:nvSpPr>
        <p:spPr bwMode="auto">
          <a:xfrm>
            <a:off x="142875" y="6093296"/>
            <a:ext cx="8786813" cy="689075"/>
          </a:xfrm>
          <a:prstGeom prst="rect">
            <a:avLst/>
          </a:prstGeom>
          <a:solidFill>
            <a:schemeClr val="accent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fontScale="92500" lnSpcReduction="10000"/>
          </a:bodyPr>
          <a:lstStyle>
            <a:lvl1pPr marL="0" indent="0" algn="ctr" rtl="0" eaLnBrk="0" fontAlgn="base" hangingPunct="0">
              <a:spcBef>
                <a:spcPct val="20000"/>
              </a:spcBef>
              <a:spcAft>
                <a:spcPct val="0"/>
              </a:spcAft>
              <a:buFont typeface="Arial" panose="020B0604020202020204" pitchFamily="34"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panose="020B0604020202020204" pitchFamily="34"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panose="020B0604020202020204" pitchFamily="34"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fontAlgn="auto" hangingPunct="1">
              <a:spcAft>
                <a:spcPts val="0"/>
              </a:spcAft>
              <a:defRPr/>
            </a:pPr>
            <a:r>
              <a:rPr lang="fr-FR" sz="2000" b="1" dirty="0">
                <a:solidFill>
                  <a:schemeClr val="bg1"/>
                </a:solidFill>
              </a:rPr>
              <a:t>CANDIDAT N°</a:t>
            </a:r>
          </a:p>
          <a:p>
            <a:pPr eaLnBrk="1" fontAlgn="auto" hangingPunct="1">
              <a:spcAft>
                <a:spcPts val="0"/>
              </a:spcAft>
              <a:defRPr/>
            </a:pPr>
            <a:r>
              <a:rPr lang="fr-FR" sz="2000" b="1" dirty="0">
                <a:solidFill>
                  <a:schemeClr val="bg1"/>
                </a:solidFill>
              </a:rPr>
              <a:t>NOM : </a:t>
            </a:r>
            <a:r>
              <a:rPr lang="fr-FR" sz="2000" b="1" dirty="0">
                <a:solidFill>
                  <a:srgbClr val="FF0000"/>
                </a:solidFill>
              </a:rPr>
              <a:t>reporter le nom de l’architecte mandataire</a:t>
            </a:r>
          </a:p>
        </p:txBody>
      </p:sp>
    </p:spTree>
    <p:extLst>
      <p:ext uri="{BB962C8B-B14F-4D97-AF65-F5344CB8AC3E}">
        <p14:creationId xmlns:p14="http://schemas.microsoft.com/office/powerpoint/2010/main" val="1762352825"/>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179CF7C9647784E8EC291B1F0D77883" ma:contentTypeVersion="2" ma:contentTypeDescription="Crée un document." ma:contentTypeScope="" ma:versionID="874e82d32462d8ac814ff285bd820a7d">
  <xsd:schema xmlns:xsd="http://www.w3.org/2001/XMLSchema" xmlns:xs="http://www.w3.org/2001/XMLSchema" xmlns:p="http://schemas.microsoft.com/office/2006/metadata/properties" xmlns:ns2="de1efefc-27cc-4586-b0d9-118e2b6b7e75" targetNamespace="http://schemas.microsoft.com/office/2006/metadata/properties" ma:root="true" ma:fieldsID="fcb3e22171e900e9ac6c3f2de8879d86" ns2:_="">
    <xsd:import namespace="de1efefc-27cc-4586-b0d9-118e2b6b7e75"/>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e1efefc-27cc-4586-b0d9-118e2b6b7e7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D0692C4-9118-497D-B741-7CA423D4834A}">
  <ds:schemaRefs>
    <ds:schemaRef ds:uri="http://schemas.microsoft.com/sharepoint/v3/contenttype/forms"/>
  </ds:schemaRefs>
</ds:datastoreItem>
</file>

<file path=customXml/itemProps2.xml><?xml version="1.0" encoding="utf-8"?>
<ds:datastoreItem xmlns:ds="http://schemas.openxmlformats.org/officeDocument/2006/customXml" ds:itemID="{D0878824-23F9-4CF3-B11B-9B7F1B0A2C4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e1efefc-27cc-4586-b0d9-118e2b6b7e7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1018</TotalTime>
  <Words>276</Words>
  <Application>Microsoft Office PowerPoint</Application>
  <PresentationFormat>Affichage à l'écran (4:3)</PresentationFormat>
  <Paragraphs>24</Paragraphs>
  <Slides>3</Slides>
  <Notes>3</Notes>
  <HiddenSlides>0</HiddenSlides>
  <MMClips>0</MMClips>
  <ScaleCrop>false</ScaleCrop>
  <HeadingPairs>
    <vt:vector size="6" baseType="variant">
      <vt:variant>
        <vt:lpstr>Polices utilisées</vt:lpstr>
      </vt:variant>
      <vt:variant>
        <vt:i4>2</vt:i4>
      </vt:variant>
      <vt:variant>
        <vt:lpstr>Thème</vt:lpstr>
      </vt:variant>
      <vt:variant>
        <vt:i4>1</vt:i4>
      </vt:variant>
      <vt:variant>
        <vt:lpstr>Titres des diapositives</vt:lpstr>
      </vt:variant>
      <vt:variant>
        <vt:i4>3</vt:i4>
      </vt:variant>
    </vt:vector>
  </HeadingPairs>
  <TitlesOfParts>
    <vt:vector size="6" baseType="lpstr">
      <vt:lpstr>Arial</vt:lpstr>
      <vt:lpstr>Calibri</vt:lpstr>
      <vt:lpstr>Thème Office</vt:lpstr>
      <vt:lpstr>Opération 1 : équivaut à la référence n°1 de l’architecte dans le tableau Excel Cadre de réponse 1. Mise en page libre en respectant la taille du cadre Aucune limitation de photos.   Afficher des photos des façades et des aménagements intérieurs.</vt:lpstr>
      <vt:lpstr>Opération 2 : équivaut à la référence n°2 de l’architecte dans le tableau Excel Cadre de réponse 1. Mise en page libre en respectant la taille du cadre Aucune limitation de photos.   Afficher des photos des façades et des aménagements intérieurs.</vt:lpstr>
      <vt:lpstr>Opération 3 : équivaut à la référence n°3 de l’architecte dans le tableau Excel Cadre de réponse 1. Mise en page libre en respectant la taille du cadre Aucune limitation de photos.   Afficher des photos des façades et des aménagements intérieurs.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opération 1:</dc:title>
  <dc:creator>ASCOREAL</dc:creator>
  <cp:lastModifiedBy>Phuong NGUYEN</cp:lastModifiedBy>
  <cp:revision>30</cp:revision>
  <dcterms:created xsi:type="dcterms:W3CDTF">2010-12-01T17:10:29Z</dcterms:created>
  <dcterms:modified xsi:type="dcterms:W3CDTF">2026-05-03T20:17:05Z</dcterms:modified>
</cp:coreProperties>
</file>